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D8E71-9F9C-464D-854E-56ED785B3381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6D24-3D3A-43FA-B60D-BC2D89C7D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C6D24-3D3A-43FA-B60D-BC2D89C7D8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8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7E2C8A-C4F7-4D93-A831-6850F4BABFE8}" type="datetimeFigureOut">
              <a:rPr lang="en-US" smtClean="0"/>
              <a:t>12/4/2013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AA904-063E-45AB-80F5-2DF48CAB4A6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ABC’s of 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smtClean="0"/>
              <a:t>Amanda Staker Shirts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942109"/>
            <a:ext cx="8763000" cy="762000"/>
          </a:xfrm>
          <a:prstGeom prst="ribb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June 22, 2003: My World Changed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380232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1981200"/>
            <a:ext cx="3886200" cy="45442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We were so excited to be expecting but during a routine ultrasound when I was 23 weeks along we found out there were complications.  Apparently, I was trying to deliver my son.  After only 4 days of bed rest, I gave birth to my son via emergent C-section.  He weighed 1lb 10 oz. His skin was thin and fragile.  His eyelids were still fused.  The diapers that he wore were the size of a deck of cards.  He spent 6 months in the ICU.  He had his problems, he was a silent aspirator meaning he would “throw up into his lungs” after he ate. He had to have a surgery to correct this that left him with a feeding tube or g-tube.</a:t>
            </a:r>
            <a:endParaRPr lang="en-US" sz="16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9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91522"/>
            <a:ext cx="3121152" cy="2548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78905"/>
            <a:ext cx="2590800" cy="303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51717"/>
            <a:ext cx="3108960" cy="287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Left Arrow 10"/>
          <p:cNvSpPr/>
          <p:nvPr/>
        </p:nvSpPr>
        <p:spPr>
          <a:xfrm>
            <a:off x="5029200" y="685938"/>
            <a:ext cx="3962400" cy="1918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On July 10, 2003, two weeks after Joshua was born, I held him for the very first time.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990600"/>
            <a:ext cx="1371600" cy="170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Joshua Michael</a:t>
            </a:r>
          </a:p>
          <a:p>
            <a:pPr algn="ctr"/>
            <a:r>
              <a:rPr lang="en-US" sz="2000" dirty="0" smtClean="0"/>
              <a:t>Shirts </a:t>
            </a:r>
            <a:endParaRPr lang="en-US" sz="2000" dirty="0"/>
          </a:p>
        </p:txBody>
      </p:sp>
      <p:sp>
        <p:nvSpPr>
          <p:cNvPr id="16" name="Up Arrow 15"/>
          <p:cNvSpPr/>
          <p:nvPr/>
        </p:nvSpPr>
        <p:spPr>
          <a:xfrm>
            <a:off x="5334000" y="5410200"/>
            <a:ext cx="3657600" cy="1295400"/>
          </a:xfrm>
          <a:prstGeom prst="upArrow">
            <a:avLst>
              <a:gd name="adj1" fmla="val 50000"/>
              <a:gd name="adj2" fmla="val 489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This is the first time we ever saw his face without tape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52400" y="3522656"/>
            <a:ext cx="2133600" cy="30920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This is when we first brought him home in December 2003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9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685800"/>
            <a:ext cx="3048000" cy="3962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66999"/>
            <a:ext cx="3200400" cy="4038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3349337" y="1600200"/>
            <a:ext cx="2473036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Ten years later, Joshua is doing very well and is the joy of our lives.  He is smart, funny, happy and, most importantly, healthy.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1036"/>
            <a:ext cx="84582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362200" y="852055"/>
            <a:ext cx="4495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My Little, Imperfect Family</a:t>
            </a:r>
            <a:endParaRPr lang="en-US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4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anda\AppData\Local\Microsoft\Windows\Temporary Internet Files\Content.IE5\6C7FSFJO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87875"/>
            <a:ext cx="2057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manda\AppData\Local\Microsoft\Windows\Temporary Internet Files\Content.IE5\6C7FSFJO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819150"/>
            <a:ext cx="20574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1295400"/>
            <a:ext cx="4495800" cy="3292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 this is a glimpse into my little world.  It’s small and simple and uneventful.  We live, we laugh, we love.  But 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ostly, we are just… happy.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153391"/>
            <a:ext cx="3886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the little town of Rupert where my life started and is the place that I still call home.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4000500" cy="3695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576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226" y="685800"/>
            <a:ext cx="4191000" cy="3505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the daughter of Maury and Wendy Staker, who have been married for 40 years.  They have lived most of their lives in Rupert . I grew up on a farm where we were expected to work hard but we also played hard.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47244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4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02" y="762000"/>
            <a:ext cx="2157984" cy="2950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3869158"/>
            <a:ext cx="2255520" cy="2974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18"/>
          <p:cNvSpPr/>
          <p:nvPr/>
        </p:nvSpPr>
        <p:spPr>
          <a:xfrm>
            <a:off x="3048000" y="762000"/>
            <a:ext cx="3048000" cy="561746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I was born on July 10, 1977 at 5:17pm. I am the only child in my family with red hair and green eyes.</a:t>
            </a:r>
            <a:endParaRPr lang="en-US" sz="2400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609600"/>
            <a:ext cx="2133600" cy="2794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58" y="4050583"/>
            <a:ext cx="1938528" cy="2612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0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06341" y="1188027"/>
            <a:ext cx="3349336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I am the second child of three children.  My sister, Brandy( in the green)is the oldest.  My brother, Adam is the youngest.</a:t>
            </a:r>
            <a:endParaRPr lang="en-US" sz="28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1143000"/>
            <a:ext cx="4994564" cy="47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Baskerville Old Face" panose="02020602080505020303" pitchFamily="18" charset="0"/>
              </a:rPr>
              <a:t>Some Strange Little Facts about my Childhood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Users\Amanda\AppData\Local\Microsoft\Windows\Temporary Internet Files\Content.IE5\5AGFI910\MC9001831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544422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8600" y="3040560"/>
            <a:ext cx="2133600" cy="69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was run over by a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July Parade float when I was 7.</a:t>
            </a:r>
            <a:endParaRPr lang="en-US" sz="1400" dirty="0"/>
          </a:p>
        </p:txBody>
      </p:sp>
      <p:pic>
        <p:nvPicPr>
          <p:cNvPr id="1029" name="Picture 5" descr="C:\Users\Amanda\AppData\Local\Microsoft\Windows\Temporary Internet Files\Content.IE5\6C7FSFJO\MP900178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91491"/>
            <a:ext cx="3186545" cy="18365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0" y="3040560"/>
            <a:ext cx="3110345" cy="69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helped breed, birth and train my grandfather’s quarter horses.</a:t>
            </a:r>
            <a:endParaRPr lang="en-US" sz="1400" dirty="0"/>
          </a:p>
        </p:txBody>
      </p:sp>
      <p:pic>
        <p:nvPicPr>
          <p:cNvPr id="1030" name="Picture 6" descr="C:\Users\Amanda\AppData\Local\Microsoft\Windows\Temporary Internet Files\Content.IE5\0LSZQ9MG\MC9000013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89097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781800" y="3040560"/>
            <a:ext cx="2133600" cy="697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played volleyball from the time I was 8 years old until my senior year.</a:t>
            </a:r>
            <a:endParaRPr lang="en-US" sz="1400" dirty="0"/>
          </a:p>
        </p:txBody>
      </p:sp>
      <p:pic>
        <p:nvPicPr>
          <p:cNvPr id="1031" name="Picture 7" descr="C:\Users\Amanda\AppData\Local\Microsoft\Windows\Temporary Internet Files\Content.IE5\I99QTZYD\MP90043071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962398"/>
            <a:ext cx="2590800" cy="1679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3908" y="5642263"/>
            <a:ext cx="250767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was catcher for my softball team and was hit in the head with a bat. I also fell while rounding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but still made a home run.</a:t>
            </a:r>
            <a:endParaRPr lang="en-US" sz="1400" dirty="0"/>
          </a:p>
        </p:txBody>
      </p:sp>
      <p:pic>
        <p:nvPicPr>
          <p:cNvPr id="1032" name="Picture 8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56" y="4114800"/>
            <a:ext cx="121799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00400" y="5486400"/>
            <a:ext cx="3124200" cy="129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used to jump off the roof my house and my father would catch me.  I would just off of just about anything if I knew my father was going to catch me.</a:t>
            </a:r>
            <a:endParaRPr lang="en-US" sz="1400" dirty="0"/>
          </a:p>
        </p:txBody>
      </p:sp>
      <p:pic>
        <p:nvPicPr>
          <p:cNvPr id="1035" name="Picture 11" descr="C:\Users\Amanda\AppData\Local\Microsoft\Windows\Temporary Internet Files\Content.IE5\I99QTZYD\MC90032053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3819525"/>
            <a:ext cx="188118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629400" y="5105401"/>
            <a:ext cx="2286000" cy="167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have wreck more times on a snowmobile than I care to count, some were quite severe accidents,  but I have never been seriously injured.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034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24" y="835152"/>
            <a:ext cx="2060448" cy="3206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694709"/>
            <a:ext cx="37338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533400" y="1066800"/>
            <a:ext cx="2895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itannic Bold" panose="020B0903060703020204" pitchFamily="34" charset="0"/>
              </a:rPr>
              <a:t>I graduated from Minico High School in 1995 and totally rocked the 90’s hairdo!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00400"/>
            <a:ext cx="342595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6172200" y="1066800"/>
            <a:ext cx="2816352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graduated with high honors and then went to Idaho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65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manda\AppData\Local\Microsoft\Windows\Temporary Internet Files\Content.IE5\6C7FSFJO\MC9002805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81872"/>
            <a:ext cx="2456507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09600"/>
            <a:ext cx="4800600" cy="2954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733800"/>
            <a:ext cx="4800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5943600" y="3429000"/>
            <a:ext cx="30480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 2001, I graduated from Idaho State University, became a Registered Nurses, and currently work at the Huntsman Cancer Hospital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7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arlow Solid Italic" panose="04030604020F02020D02" pitchFamily="82" charset="0"/>
              </a:rPr>
              <a:t>Amanda Jean got Married!!</a:t>
            </a:r>
            <a:endParaRPr lang="en-US" dirty="0">
              <a:latin typeface="Harlow Solid Italic" panose="04030604020F02020D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7338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715000" y="2514600"/>
            <a:ext cx="2514600" cy="297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 married John Michael Shirts on September 13, 2002.  I purposefully chose a day that fell on Friday the 13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9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618</Words>
  <Application>Microsoft Office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The ABC’s of ME </vt:lpstr>
      <vt:lpstr>PowerPoint Presentation</vt:lpstr>
      <vt:lpstr>PowerPoint Presentation</vt:lpstr>
      <vt:lpstr>PowerPoint Presentation</vt:lpstr>
      <vt:lpstr>PowerPoint Presentation</vt:lpstr>
      <vt:lpstr>Some Strange Little Facts about my Childhood</vt:lpstr>
      <vt:lpstr>PowerPoint Presentation</vt:lpstr>
      <vt:lpstr>PowerPoint Presentation</vt:lpstr>
      <vt:lpstr>Amanda Jean got Married!!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ABC’s of ME</dc:title>
  <dc:creator>Amanda Staker</dc:creator>
  <cp:lastModifiedBy>Amanda Staker</cp:lastModifiedBy>
  <cp:revision>23</cp:revision>
  <dcterms:created xsi:type="dcterms:W3CDTF">2013-12-04T16:35:43Z</dcterms:created>
  <dcterms:modified xsi:type="dcterms:W3CDTF">2013-12-04T20:13:58Z</dcterms:modified>
</cp:coreProperties>
</file>